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3.jpg" ContentType="image/jpeg"/>
  <Override PartName="/ppt/media/image5.jpg" ContentType="image/jpeg"/>
  <Override PartName="/ppt/media/image6.jpg" ContentType="image/jpeg"/>
  <Override PartName="/ppt/media/image8.jpg" ContentType="image/jpeg"/>
  <Override PartName="/ppt/media/image9.jpg" ContentType="image/jpeg"/>
  <Override PartName="/ppt/media/image10.jpg" ContentType="image/jpeg"/>
  <Override PartName="/ppt/media/image11.jpg" ContentType="image/jpeg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6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088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3208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623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8674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4971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391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110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489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914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93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625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94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78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22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37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276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CEECA-0A45-4C9E-B561-2CB905DCD442}" type="datetimeFigureOut">
              <a:rPr lang="zh-TW" altLang="en-US" smtClean="0"/>
              <a:t>2019/11/22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96F9EE8-88BE-45C4-B392-DDDA9AAD6BB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1264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0F385-1470-4E6B-94F9-77935B8FA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6650" y="1710268"/>
            <a:ext cx="9785329" cy="1646302"/>
          </a:xfrm>
        </p:spPr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YOLOv3</a:t>
            </a:r>
            <a:r>
              <a:rPr lang="zh-TW" altLang="en-US" dirty="0"/>
              <a:t>和</a:t>
            </a:r>
            <a:r>
              <a:rPr lang="en-US" altLang="zh-TW" dirty="0"/>
              <a:t>LSTM</a:t>
            </a:r>
            <a:r>
              <a:rPr lang="zh-TW" altLang="en-US" dirty="0"/>
              <a:t>實現手語辨識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B1EBB9D-2A67-48E7-AF82-1565BF5F6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4935" y="3356570"/>
            <a:ext cx="7766936" cy="1096899"/>
          </a:xfrm>
        </p:spPr>
        <p:txBody>
          <a:bodyPr/>
          <a:lstStyle/>
          <a:p>
            <a:r>
              <a:rPr lang="zh-TW" altLang="en-US" dirty="0"/>
              <a:t>組員</a:t>
            </a:r>
            <a:r>
              <a:rPr lang="en-US" altLang="zh-TW" dirty="0"/>
              <a:t>:</a:t>
            </a:r>
            <a:r>
              <a:rPr lang="zh-TW" altLang="en-US" dirty="0"/>
              <a:t>王樸、吳承威</a:t>
            </a:r>
          </a:p>
        </p:txBody>
      </p:sp>
    </p:spTree>
    <p:extLst>
      <p:ext uri="{BB962C8B-B14F-4D97-AF65-F5344CB8AC3E}">
        <p14:creationId xmlns:p14="http://schemas.microsoft.com/office/powerpoint/2010/main" val="2382887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B90603-793B-4E69-9BC5-B2F19B739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00">
            <a:hlinkClick r:id="" action="ppaction://media"/>
            <a:extLst>
              <a:ext uri="{FF2B5EF4-FFF2-40B4-BE49-F238E27FC236}">
                <a16:creationId xmlns:a16="http://schemas.microsoft.com/office/drawing/2014/main" id="{1754C4FE-E132-444D-818E-8A01E82016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5188" y="2160588"/>
            <a:ext cx="5680075" cy="3881437"/>
          </a:xfrm>
        </p:spPr>
      </p:pic>
    </p:spTree>
    <p:extLst>
      <p:ext uri="{BB962C8B-B14F-4D97-AF65-F5344CB8AC3E}">
        <p14:creationId xmlns:p14="http://schemas.microsoft.com/office/powerpoint/2010/main" val="84716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D4072A-3DD7-4131-96EE-2D36A211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未來完成事項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13951D-EA71-4669-9932-9679A7796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正確辨識出</a:t>
            </a:r>
            <a:r>
              <a:rPr lang="en-US" altLang="zh-TW" dirty="0"/>
              <a:t>0-9</a:t>
            </a:r>
          </a:p>
          <a:p>
            <a:r>
              <a:rPr lang="zh-TW" altLang="en-US" dirty="0"/>
              <a:t>將照片</a:t>
            </a:r>
            <a:r>
              <a:rPr lang="en-US" altLang="zh-TW" dirty="0"/>
              <a:t>resize</a:t>
            </a:r>
          </a:p>
          <a:p>
            <a:r>
              <a:rPr lang="zh-TW" altLang="en-US" dirty="0"/>
              <a:t>蒐集不同角度、背景的手語資料</a:t>
            </a:r>
            <a:endParaRPr lang="en-US" altLang="zh-TW" dirty="0"/>
          </a:p>
          <a:p>
            <a:r>
              <a:rPr lang="zh-TW" altLang="en-US" dirty="0"/>
              <a:t>蒐集不同種類的手語資料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CNN</a:t>
            </a:r>
            <a:r>
              <a:rPr lang="zh-TW" altLang="en-US" dirty="0"/>
              <a:t>、</a:t>
            </a:r>
            <a:r>
              <a:rPr lang="en-US" altLang="zh-TW" dirty="0"/>
              <a:t>LSTM</a:t>
            </a:r>
            <a:r>
              <a:rPr lang="zh-TW" altLang="en-US" dirty="0"/>
              <a:t>與</a:t>
            </a:r>
            <a:r>
              <a:rPr lang="en-US" altLang="zh-TW" dirty="0"/>
              <a:t>yolov3</a:t>
            </a:r>
            <a:r>
              <a:rPr lang="zh-TW" altLang="en-US" dirty="0"/>
              <a:t>結合</a:t>
            </a:r>
          </a:p>
        </p:txBody>
      </p:sp>
    </p:spTree>
    <p:extLst>
      <p:ext uri="{BB962C8B-B14F-4D97-AF65-F5344CB8AC3E}">
        <p14:creationId xmlns:p14="http://schemas.microsoft.com/office/powerpoint/2010/main" val="148644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1E389F-1D9D-4C13-984B-7335C5D6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E4E763-12C2-4629-A335-2DCEDE13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1675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0D60B1-5D40-4ED5-B18E-736173CFC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神經網路模型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42DB32-7C44-47BC-BEB3-4F3042893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YOLOv3</a:t>
            </a:r>
          </a:p>
          <a:p>
            <a:r>
              <a:rPr lang="en-US" altLang="zh-TW" dirty="0"/>
              <a:t>CNN</a:t>
            </a:r>
          </a:p>
          <a:p>
            <a:r>
              <a:rPr lang="en-US" altLang="zh-TW" dirty="0"/>
              <a:t>LSTM </a:t>
            </a:r>
          </a:p>
        </p:txBody>
      </p:sp>
    </p:spTree>
    <p:extLst>
      <p:ext uri="{BB962C8B-B14F-4D97-AF65-F5344CB8AC3E}">
        <p14:creationId xmlns:p14="http://schemas.microsoft.com/office/powerpoint/2010/main" val="3483740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0FBD8D-F0BA-4378-9B19-88D39511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選用</a:t>
            </a:r>
            <a:r>
              <a:rPr lang="en-US" altLang="zh-TW" dirty="0"/>
              <a:t>YOLOv3</a:t>
            </a:r>
            <a:r>
              <a:rPr lang="zh-TW" altLang="en-US" dirty="0"/>
              <a:t>原因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CB142212-0E48-46BB-80C9-96F9D5291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66" y="1688312"/>
            <a:ext cx="8024342" cy="4560088"/>
          </a:xfrm>
        </p:spPr>
      </p:pic>
      <p:sp>
        <p:nvSpPr>
          <p:cNvPr id="4" name="AutoShape 2" descr="https://pic1.xuehuaimg.com/proxy/csdn/https:/img-blog.csdn.net/20180606165214439">
            <a:extLst>
              <a:ext uri="{FF2B5EF4-FFF2-40B4-BE49-F238E27FC236}">
                <a16:creationId xmlns:a16="http://schemas.microsoft.com/office/drawing/2014/main" id="{9C50A803-C81E-4424-ACBD-E7EA7F1CD6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1733AA-E819-4529-8943-9DCAA78855EA}"/>
              </a:ext>
            </a:extLst>
          </p:cNvPr>
          <p:cNvSpPr/>
          <p:nvPr/>
        </p:nvSpPr>
        <p:spPr>
          <a:xfrm>
            <a:off x="5575177" y="4749553"/>
            <a:ext cx="2965141" cy="781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808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C2F9F9-7A65-4EAA-9ED7-1C4AFB24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選用</a:t>
            </a:r>
            <a:r>
              <a:rPr lang="en-US" altLang="zh-TW" dirty="0"/>
              <a:t>LSTM</a:t>
            </a:r>
            <a:r>
              <a:rPr lang="zh-TW" altLang="en-US" dirty="0"/>
              <a:t>原因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E65FF6-FE7B-429B-9A3C-4C4E1E3B8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elham-khanche.github.io/blog/assets/img/RNN/Slide37.png">
            <a:extLst>
              <a:ext uri="{FF2B5EF4-FFF2-40B4-BE49-F238E27FC236}">
                <a16:creationId xmlns:a16="http://schemas.microsoft.com/office/drawing/2014/main" id="{CA444458-0BE5-4E6D-8C2C-82D8EEFB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23" y="138103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753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409BA1-B4D7-4C87-81BE-E96F33B6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DADA86-C35E-4E20-9807-9B06B3E85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</a:t>
            </a:r>
            <a:r>
              <a:rPr lang="zh-TW" altLang="en-US" dirty="0"/>
              <a:t>收集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YOLOv3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前置作業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YOLOv3</a:t>
            </a:r>
            <a:r>
              <a:rPr lang="zh-TW" altLang="en-US" dirty="0"/>
              <a:t>進行</a:t>
            </a:r>
            <a:r>
              <a:rPr lang="en-US" altLang="zh-TW" dirty="0"/>
              <a:t>training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9416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8F0D37-D6D6-4F39-9B69-A6EFFEAA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</a:t>
            </a:r>
            <a:r>
              <a:rPr lang="zh-TW" altLang="en-US" dirty="0"/>
              <a:t>收集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1F81017-715A-475B-A9DA-FCC006AE1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715" y="1675748"/>
            <a:ext cx="1558761" cy="2080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FCAA54F-B6C8-4A9D-B2BB-6D7974E59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98" y="1675092"/>
            <a:ext cx="1560231" cy="20808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4A22624-294D-44DB-843C-EF2B8D21FF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17" y="1675092"/>
            <a:ext cx="1558762" cy="20808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9CC785E-C17F-4A60-9D31-0945BF86A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58" y="1675092"/>
            <a:ext cx="1558762" cy="20808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BEFC5AF-DCA5-4D01-A646-0DD03797F9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4" y="3755892"/>
            <a:ext cx="1560231" cy="20808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8812DC5-9D43-43E7-8E39-44DD8A091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05" y="3755892"/>
            <a:ext cx="1558762" cy="20808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51BF2B3-9051-4A8B-B928-BB04FCE6A6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66" y="3755564"/>
            <a:ext cx="1558762" cy="20808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92A7B568-F82D-4E9A-AEFE-4FE2D3857E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705" y="3755564"/>
            <a:ext cx="1558762" cy="20808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B56F2F7-DBAF-4B59-BB83-25D082DBC62E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78" y="3774972"/>
            <a:ext cx="1558800" cy="2080800"/>
          </a:xfrm>
          <a:prstGeom prst="rect">
            <a:avLst/>
          </a:prstGeom>
        </p:spPr>
      </p:pic>
      <p:pic>
        <p:nvPicPr>
          <p:cNvPr id="29" name="內容版面配置區 28">
            <a:extLst>
              <a:ext uri="{FF2B5EF4-FFF2-40B4-BE49-F238E27FC236}">
                <a16:creationId xmlns:a16="http://schemas.microsoft.com/office/drawing/2014/main" id="{C593255D-AEE2-4252-B110-01351B371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74764"/>
            <a:ext cx="1561338" cy="2080800"/>
          </a:xfrm>
        </p:spPr>
      </p:pic>
    </p:spTree>
    <p:extLst>
      <p:ext uri="{BB962C8B-B14F-4D97-AF65-F5344CB8AC3E}">
        <p14:creationId xmlns:p14="http://schemas.microsoft.com/office/powerpoint/2010/main" val="3751457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27EB6-42E8-4CB2-9BAC-476D29DA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YOLOv3</a:t>
            </a:r>
            <a:r>
              <a:rPr lang="zh-TW" altLang="en-US" dirty="0"/>
              <a:t> </a:t>
            </a:r>
            <a:r>
              <a:rPr lang="en-US" altLang="zh-TW" dirty="0"/>
              <a:t>training</a:t>
            </a:r>
            <a:r>
              <a:rPr lang="zh-TW" altLang="en-US" dirty="0"/>
              <a:t>前置作業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F0BA7F-D058-4C4B-9D9D-E7F675CB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9789439" cy="3880773"/>
          </a:xfrm>
        </p:spPr>
        <p:txBody>
          <a:bodyPr/>
          <a:lstStyle/>
          <a:p>
            <a:r>
              <a:rPr lang="en-US" altLang="zh-TW" dirty="0"/>
              <a:t>label</a:t>
            </a:r>
          </a:p>
          <a:p>
            <a:r>
              <a:rPr lang="en-US" altLang="zh-TW" dirty="0"/>
              <a:t>xml</a:t>
            </a:r>
            <a:r>
              <a:rPr lang="zh-TW" altLang="en-US" dirty="0"/>
              <a:t>轉成</a:t>
            </a:r>
            <a:r>
              <a:rPr lang="en-US" altLang="zh-TW" dirty="0"/>
              <a:t>txt</a:t>
            </a:r>
            <a:r>
              <a:rPr lang="zh-TW" altLang="en-US" dirty="0"/>
              <a:t>檔</a:t>
            </a:r>
            <a:endParaRPr lang="en-US" altLang="zh-TW" dirty="0"/>
          </a:p>
          <a:p>
            <a:r>
              <a:rPr lang="zh-TW" altLang="en-US" dirty="0"/>
              <a:t>建立</a:t>
            </a:r>
            <a:r>
              <a:rPr lang="en-US" altLang="zh-TW" dirty="0" err="1"/>
              <a:t>cfg</a:t>
            </a:r>
            <a:r>
              <a:rPr lang="zh-TW" altLang="en-US" dirty="0"/>
              <a:t>檔</a:t>
            </a:r>
            <a:r>
              <a:rPr lang="en-US" altLang="zh-TW" dirty="0"/>
              <a:t>(</a:t>
            </a:r>
            <a:r>
              <a:rPr lang="zh-TW" altLang="en-US" dirty="0"/>
              <a:t>內含</a:t>
            </a:r>
            <a:r>
              <a:rPr lang="en-US" altLang="zh-TW" dirty="0"/>
              <a:t>obj.data,obj.names,train.txt,test.txt,yolov3.cfg,yolov3.weights)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6056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7085BB-0E50-41F0-8DF5-3E89BA246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r>
              <a:rPr lang="zh-TW" altLang="en-US" dirty="0"/>
              <a:t>結果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06B465F-9078-476E-9FF9-CCA7E494A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1" y="1270000"/>
            <a:ext cx="10257751" cy="5352742"/>
          </a:xfrm>
        </p:spPr>
      </p:pic>
    </p:spTree>
    <p:extLst>
      <p:ext uri="{BB962C8B-B14F-4D97-AF65-F5344CB8AC3E}">
        <p14:creationId xmlns:p14="http://schemas.microsoft.com/office/powerpoint/2010/main" val="13114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B22C7-270D-4BE1-B1F9-4B6B4F61E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r>
              <a:rPr lang="zh-TW" altLang="en-US" dirty="0"/>
              <a:t>結果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68071A-D3AA-4DC1-8493-B6106FA19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3" y="1270000"/>
            <a:ext cx="9306144" cy="5255087"/>
          </a:xfrm>
        </p:spPr>
      </p:pic>
    </p:spTree>
    <p:extLst>
      <p:ext uri="{BB962C8B-B14F-4D97-AF65-F5344CB8AC3E}">
        <p14:creationId xmlns:p14="http://schemas.microsoft.com/office/powerpoint/2010/main" val="4285551142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660</TotalTime>
  <Words>113</Words>
  <Application>Microsoft Office PowerPoint</Application>
  <PresentationFormat>寬螢幕</PresentationFormat>
  <Paragraphs>26</Paragraphs>
  <Slides>12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微軟正黑體</vt:lpstr>
      <vt:lpstr>Arial</vt:lpstr>
      <vt:lpstr>Trebuchet MS</vt:lpstr>
      <vt:lpstr>Wingdings 3</vt:lpstr>
      <vt:lpstr>多面向</vt:lpstr>
      <vt:lpstr>以YOLOv3和LSTM實現手語辨識</vt:lpstr>
      <vt:lpstr>神經網路模型</vt:lpstr>
      <vt:lpstr>選用YOLOv3原因</vt:lpstr>
      <vt:lpstr>選用LSTM原因</vt:lpstr>
      <vt:lpstr>進度</vt:lpstr>
      <vt:lpstr>data收集 </vt:lpstr>
      <vt:lpstr>使用YOLOv3 training前置作業</vt:lpstr>
      <vt:lpstr>training結果</vt:lpstr>
      <vt:lpstr>training結果</vt:lpstr>
      <vt:lpstr>PowerPoint 簡報</vt:lpstr>
      <vt:lpstr>未來完成事項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以CNN實現手語辨識</dc:title>
  <dc:creator>樸 王</dc:creator>
  <cp:lastModifiedBy>樸 王</cp:lastModifiedBy>
  <cp:revision>27</cp:revision>
  <dcterms:created xsi:type="dcterms:W3CDTF">2019-11-21T05:38:39Z</dcterms:created>
  <dcterms:modified xsi:type="dcterms:W3CDTF">2019-11-22T06:46:03Z</dcterms:modified>
</cp:coreProperties>
</file>